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56" y="3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30074-2C8D-4990-BE8D-5E5DFB8BCCFE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C7D262-C2EB-4AF8-BB57-05AE6BF3FBCC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04.09.2023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10" Type="http://schemas.openxmlformats.org/officeDocument/2006/relationships/slide" Target="slide12.xml"/><Relationship Id="rId4" Type="http://schemas.openxmlformats.org/officeDocument/2006/relationships/slide" Target="slide5.xml"/><Relationship Id="rId9" Type="http://schemas.openxmlformats.org/officeDocument/2006/relationships/slide" Target="slide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Алёна\Downloads\ESCBlog_PHOTO_EggsinFridg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260648"/>
            <a:ext cx="8064896" cy="625217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Алёна\Downloads\f_6105675c268a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9632" y="836712"/>
            <a:ext cx="6670032" cy="4444950"/>
          </a:xfrm>
          <a:prstGeom prst="rect">
            <a:avLst/>
          </a:prstGeom>
          <a:noFill/>
        </p:spPr>
      </p:pic>
      <p:sp>
        <p:nvSpPr>
          <p:cNvPr id="4" name="Овал 3"/>
          <p:cNvSpPr/>
          <p:nvPr/>
        </p:nvSpPr>
        <p:spPr>
          <a:xfrm>
            <a:off x="467544" y="260648"/>
            <a:ext cx="1800200" cy="12241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b="1" dirty="0"/>
              <a:t>+</a:t>
            </a:r>
            <a:endParaRPr lang="ru-RU" sz="8800" b="1" dirty="0"/>
          </a:p>
        </p:txBody>
      </p:sp>
      <p:sp>
        <p:nvSpPr>
          <p:cNvPr id="5" name="TextBox 4">
            <a:hlinkClick r:id="rId3" action="ppaction://hlinksldjump"/>
          </p:cNvPr>
          <p:cNvSpPr txBox="1"/>
          <p:nvPr/>
        </p:nvSpPr>
        <p:spPr>
          <a:xfrm>
            <a:off x="2339752" y="5445224"/>
            <a:ext cx="46469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He has some meat.</a:t>
            </a:r>
            <a:endParaRPr lang="ru-RU" sz="4400" b="1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115616" y="5445224"/>
            <a:ext cx="6768752" cy="72008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Алёна\Downloads\eggs-1270x71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9632" y="908720"/>
            <a:ext cx="7170756" cy="4032448"/>
          </a:xfrm>
          <a:prstGeom prst="rect">
            <a:avLst/>
          </a:prstGeom>
          <a:noFill/>
        </p:spPr>
      </p:pic>
      <p:sp>
        <p:nvSpPr>
          <p:cNvPr id="2" name="TextBox 1">
            <a:hlinkClick r:id="rId3" action="ppaction://hlinksldjump"/>
          </p:cNvPr>
          <p:cNvSpPr txBox="1"/>
          <p:nvPr/>
        </p:nvSpPr>
        <p:spPr>
          <a:xfrm>
            <a:off x="2339752" y="5445224"/>
            <a:ext cx="44837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He has some eggs.</a:t>
            </a:r>
            <a:endParaRPr lang="ru-RU" sz="4400" b="1" dirty="0"/>
          </a:p>
        </p:txBody>
      </p:sp>
      <p:sp>
        <p:nvSpPr>
          <p:cNvPr id="3" name="Овал 2"/>
          <p:cNvSpPr/>
          <p:nvPr/>
        </p:nvSpPr>
        <p:spPr>
          <a:xfrm>
            <a:off x="467544" y="260648"/>
            <a:ext cx="1800200" cy="122413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b="1" dirty="0"/>
              <a:t>+</a:t>
            </a:r>
            <a:endParaRPr lang="ru-RU" sz="88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259632" y="5517232"/>
            <a:ext cx="6768752" cy="7200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Алёна\Downloads\4350x2900_925949_[www.ArtFile.ru]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908720"/>
            <a:ext cx="6480719" cy="4320480"/>
          </a:xfrm>
          <a:prstGeom prst="rect">
            <a:avLst/>
          </a:prstGeom>
          <a:noFill/>
        </p:spPr>
      </p:pic>
      <p:sp>
        <p:nvSpPr>
          <p:cNvPr id="4" name="TextBox 3">
            <a:hlinkClick r:id="rId3" action="ppaction://hlinksldjump"/>
          </p:cNvPr>
          <p:cNvSpPr txBox="1"/>
          <p:nvPr/>
        </p:nvSpPr>
        <p:spPr>
          <a:xfrm>
            <a:off x="1475656" y="5445224"/>
            <a:ext cx="71776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Does he have any vegetables?</a:t>
            </a:r>
            <a:endParaRPr lang="ru-RU" sz="4400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547664" y="5445224"/>
            <a:ext cx="6984776" cy="72008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/>
          <p:cNvSpPr/>
          <p:nvPr/>
        </p:nvSpPr>
        <p:spPr>
          <a:xfrm>
            <a:off x="467544" y="260648"/>
            <a:ext cx="1800200" cy="122413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b="1" dirty="0"/>
              <a:t>?</a:t>
            </a:r>
            <a:endParaRPr lang="ru-RU" sz="8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187624" y="144016"/>
            <a:ext cx="2160240" cy="2016224"/>
          </a:xfrm>
          <a:prstGeom prst="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1259632" y="0"/>
            <a:ext cx="502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x</a:t>
            </a:r>
            <a:endParaRPr lang="ru-RU" sz="5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771800" y="72008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o</a:t>
            </a:r>
            <a:endParaRPr lang="ru-RU" sz="5400" b="1" dirty="0"/>
          </a:p>
        </p:txBody>
      </p:sp>
      <p:sp>
        <p:nvSpPr>
          <p:cNvPr id="5" name="TextBox 4">
            <a:hlinkClick r:id="rId2" action="ppaction://hlinksldjump"/>
          </p:cNvPr>
          <p:cNvSpPr txBox="1"/>
          <p:nvPr/>
        </p:nvSpPr>
        <p:spPr>
          <a:xfrm>
            <a:off x="2123728" y="1052736"/>
            <a:ext cx="6142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/>
              <a:t>1</a:t>
            </a:r>
            <a:endParaRPr lang="ru-RU" sz="6600" b="1" dirty="0"/>
          </a:p>
        </p:txBody>
      </p:sp>
      <p:sp>
        <p:nvSpPr>
          <p:cNvPr id="38" name="Прямоугольник 37"/>
          <p:cNvSpPr/>
          <p:nvPr/>
        </p:nvSpPr>
        <p:spPr>
          <a:xfrm>
            <a:off x="3491880" y="144016"/>
            <a:ext cx="2160240" cy="2016224"/>
          </a:xfrm>
          <a:prstGeom prst="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/>
          <p:cNvSpPr txBox="1"/>
          <p:nvPr/>
        </p:nvSpPr>
        <p:spPr>
          <a:xfrm>
            <a:off x="3563888" y="0"/>
            <a:ext cx="502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x</a:t>
            </a:r>
            <a:endParaRPr lang="ru-RU" sz="5400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5076056" y="72008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o</a:t>
            </a:r>
            <a:endParaRPr lang="ru-RU" sz="5400" b="1" dirty="0"/>
          </a:p>
        </p:txBody>
      </p:sp>
      <p:sp>
        <p:nvSpPr>
          <p:cNvPr id="41" name="TextBox 40">
            <a:hlinkClick r:id="rId3" action="ppaction://hlinksldjump"/>
          </p:cNvPr>
          <p:cNvSpPr txBox="1"/>
          <p:nvPr/>
        </p:nvSpPr>
        <p:spPr>
          <a:xfrm>
            <a:off x="4427984" y="1052736"/>
            <a:ext cx="6142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/>
              <a:t>2</a:t>
            </a:r>
            <a:endParaRPr lang="ru-RU" sz="6600" b="1" dirty="0"/>
          </a:p>
        </p:txBody>
      </p:sp>
      <p:sp>
        <p:nvSpPr>
          <p:cNvPr id="42" name="Прямоугольник 41"/>
          <p:cNvSpPr/>
          <p:nvPr/>
        </p:nvSpPr>
        <p:spPr>
          <a:xfrm>
            <a:off x="5796136" y="144016"/>
            <a:ext cx="2160240" cy="2016224"/>
          </a:xfrm>
          <a:prstGeom prst="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TextBox 42"/>
          <p:cNvSpPr txBox="1"/>
          <p:nvPr/>
        </p:nvSpPr>
        <p:spPr>
          <a:xfrm>
            <a:off x="5868144" y="0"/>
            <a:ext cx="502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x</a:t>
            </a:r>
            <a:endParaRPr lang="ru-RU" sz="54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7380312" y="72008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o</a:t>
            </a:r>
            <a:endParaRPr lang="ru-RU" sz="5400" b="1" dirty="0"/>
          </a:p>
        </p:txBody>
      </p:sp>
      <p:sp>
        <p:nvSpPr>
          <p:cNvPr id="45" name="TextBox 44">
            <a:hlinkClick r:id="rId4" action="ppaction://hlinksldjump"/>
          </p:cNvPr>
          <p:cNvSpPr txBox="1"/>
          <p:nvPr/>
        </p:nvSpPr>
        <p:spPr>
          <a:xfrm>
            <a:off x="6732240" y="1052736"/>
            <a:ext cx="6142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/>
              <a:t>3</a:t>
            </a:r>
            <a:endParaRPr lang="ru-RU" sz="6600" b="1" dirty="0"/>
          </a:p>
        </p:txBody>
      </p:sp>
      <p:sp>
        <p:nvSpPr>
          <p:cNvPr id="46" name="Прямоугольник 45"/>
          <p:cNvSpPr/>
          <p:nvPr/>
        </p:nvSpPr>
        <p:spPr>
          <a:xfrm>
            <a:off x="1187624" y="2304256"/>
            <a:ext cx="2160240" cy="2016224"/>
          </a:xfrm>
          <a:prstGeom prst="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TextBox 46"/>
          <p:cNvSpPr txBox="1"/>
          <p:nvPr/>
        </p:nvSpPr>
        <p:spPr>
          <a:xfrm>
            <a:off x="1259632" y="2160240"/>
            <a:ext cx="502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x</a:t>
            </a:r>
            <a:endParaRPr lang="ru-RU" sz="54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2771800" y="2232248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o</a:t>
            </a:r>
            <a:endParaRPr lang="ru-RU" sz="5400" b="1" dirty="0"/>
          </a:p>
        </p:txBody>
      </p:sp>
      <p:sp>
        <p:nvSpPr>
          <p:cNvPr id="49" name="TextBox 48">
            <a:hlinkClick r:id="rId5" action="ppaction://hlinksldjump"/>
          </p:cNvPr>
          <p:cNvSpPr txBox="1"/>
          <p:nvPr/>
        </p:nvSpPr>
        <p:spPr>
          <a:xfrm>
            <a:off x="2123728" y="3212976"/>
            <a:ext cx="6142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/>
              <a:t>4</a:t>
            </a:r>
            <a:endParaRPr lang="ru-RU" sz="6600" b="1" dirty="0"/>
          </a:p>
        </p:txBody>
      </p:sp>
      <p:sp>
        <p:nvSpPr>
          <p:cNvPr id="50" name="Прямоугольник 49"/>
          <p:cNvSpPr/>
          <p:nvPr/>
        </p:nvSpPr>
        <p:spPr>
          <a:xfrm>
            <a:off x="3491880" y="2304256"/>
            <a:ext cx="2160240" cy="2016224"/>
          </a:xfrm>
          <a:prstGeom prst="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TextBox 50"/>
          <p:cNvSpPr txBox="1"/>
          <p:nvPr/>
        </p:nvSpPr>
        <p:spPr>
          <a:xfrm>
            <a:off x="3563888" y="2160240"/>
            <a:ext cx="502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x</a:t>
            </a:r>
            <a:endParaRPr lang="ru-RU" sz="54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5076056" y="2232248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o</a:t>
            </a:r>
            <a:endParaRPr lang="ru-RU" sz="5400" b="1" dirty="0"/>
          </a:p>
        </p:txBody>
      </p:sp>
      <p:sp>
        <p:nvSpPr>
          <p:cNvPr id="53" name="TextBox 52">
            <a:hlinkClick r:id="rId6" action="ppaction://hlinksldjump"/>
          </p:cNvPr>
          <p:cNvSpPr txBox="1"/>
          <p:nvPr/>
        </p:nvSpPr>
        <p:spPr>
          <a:xfrm>
            <a:off x="4427984" y="3212976"/>
            <a:ext cx="6142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/>
              <a:t>5</a:t>
            </a:r>
            <a:endParaRPr lang="ru-RU" sz="6600" b="1" dirty="0"/>
          </a:p>
        </p:txBody>
      </p:sp>
      <p:sp>
        <p:nvSpPr>
          <p:cNvPr id="54" name="Прямоугольник 53"/>
          <p:cNvSpPr/>
          <p:nvPr/>
        </p:nvSpPr>
        <p:spPr>
          <a:xfrm>
            <a:off x="5796136" y="2304256"/>
            <a:ext cx="2160240" cy="2016224"/>
          </a:xfrm>
          <a:prstGeom prst="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5" name="TextBox 54"/>
          <p:cNvSpPr txBox="1"/>
          <p:nvPr/>
        </p:nvSpPr>
        <p:spPr>
          <a:xfrm>
            <a:off x="5868144" y="2160240"/>
            <a:ext cx="502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x</a:t>
            </a:r>
            <a:endParaRPr lang="ru-RU" sz="5400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7380312" y="2232248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o</a:t>
            </a:r>
            <a:endParaRPr lang="ru-RU" sz="5400" b="1" dirty="0"/>
          </a:p>
        </p:txBody>
      </p:sp>
      <p:sp>
        <p:nvSpPr>
          <p:cNvPr id="57" name="TextBox 56">
            <a:hlinkClick r:id="rId7" action="ppaction://hlinksldjump"/>
          </p:cNvPr>
          <p:cNvSpPr txBox="1"/>
          <p:nvPr/>
        </p:nvSpPr>
        <p:spPr>
          <a:xfrm>
            <a:off x="6732240" y="3212976"/>
            <a:ext cx="6142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/>
              <a:t>6</a:t>
            </a:r>
            <a:endParaRPr lang="ru-RU" sz="6600" b="1" dirty="0"/>
          </a:p>
        </p:txBody>
      </p:sp>
      <p:sp>
        <p:nvSpPr>
          <p:cNvPr id="58" name="Прямоугольник 57"/>
          <p:cNvSpPr/>
          <p:nvPr/>
        </p:nvSpPr>
        <p:spPr>
          <a:xfrm>
            <a:off x="1259632" y="4581128"/>
            <a:ext cx="2160240" cy="2016224"/>
          </a:xfrm>
          <a:prstGeom prst="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9" name="TextBox 58"/>
          <p:cNvSpPr txBox="1"/>
          <p:nvPr/>
        </p:nvSpPr>
        <p:spPr>
          <a:xfrm>
            <a:off x="1331640" y="4437112"/>
            <a:ext cx="502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x</a:t>
            </a:r>
            <a:endParaRPr lang="ru-RU" sz="5400" b="1" dirty="0"/>
          </a:p>
        </p:txBody>
      </p:sp>
      <p:sp>
        <p:nvSpPr>
          <p:cNvPr id="60" name="TextBox 59"/>
          <p:cNvSpPr txBox="1"/>
          <p:nvPr/>
        </p:nvSpPr>
        <p:spPr>
          <a:xfrm>
            <a:off x="2843808" y="4509120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o</a:t>
            </a:r>
            <a:endParaRPr lang="ru-RU" sz="5400" b="1" dirty="0"/>
          </a:p>
        </p:txBody>
      </p:sp>
      <p:sp>
        <p:nvSpPr>
          <p:cNvPr id="61" name="TextBox 60">
            <a:hlinkClick r:id="rId8" action="ppaction://hlinksldjump"/>
          </p:cNvPr>
          <p:cNvSpPr txBox="1"/>
          <p:nvPr/>
        </p:nvSpPr>
        <p:spPr>
          <a:xfrm>
            <a:off x="2195736" y="5489848"/>
            <a:ext cx="6142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/>
              <a:t>7</a:t>
            </a:r>
            <a:endParaRPr lang="ru-RU" sz="6600" b="1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3563888" y="4581128"/>
            <a:ext cx="2160240" cy="2016224"/>
          </a:xfrm>
          <a:prstGeom prst="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3" name="TextBox 62"/>
          <p:cNvSpPr txBox="1"/>
          <p:nvPr/>
        </p:nvSpPr>
        <p:spPr>
          <a:xfrm>
            <a:off x="3635896" y="4437112"/>
            <a:ext cx="502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x</a:t>
            </a:r>
            <a:endParaRPr lang="ru-RU" sz="5400" b="1" dirty="0"/>
          </a:p>
        </p:txBody>
      </p:sp>
      <p:sp>
        <p:nvSpPr>
          <p:cNvPr id="64" name="TextBox 63"/>
          <p:cNvSpPr txBox="1"/>
          <p:nvPr/>
        </p:nvSpPr>
        <p:spPr>
          <a:xfrm>
            <a:off x="5148064" y="4509120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o</a:t>
            </a:r>
            <a:endParaRPr lang="ru-RU" sz="5400" b="1" dirty="0"/>
          </a:p>
        </p:txBody>
      </p:sp>
      <p:sp>
        <p:nvSpPr>
          <p:cNvPr id="65" name="TextBox 64">
            <a:hlinkClick r:id="rId9" action="ppaction://hlinksldjump"/>
          </p:cNvPr>
          <p:cNvSpPr txBox="1"/>
          <p:nvPr/>
        </p:nvSpPr>
        <p:spPr>
          <a:xfrm>
            <a:off x="4499992" y="5360442"/>
            <a:ext cx="6142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/>
              <a:t>8</a:t>
            </a:r>
            <a:endParaRPr lang="ru-RU" sz="6600" b="1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5868144" y="4581128"/>
            <a:ext cx="2160240" cy="2016224"/>
          </a:xfrm>
          <a:prstGeom prst="rect">
            <a:avLst/>
          </a:prstGeom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7" name="TextBox 66"/>
          <p:cNvSpPr txBox="1"/>
          <p:nvPr/>
        </p:nvSpPr>
        <p:spPr>
          <a:xfrm>
            <a:off x="5940152" y="4437112"/>
            <a:ext cx="502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x</a:t>
            </a:r>
            <a:endParaRPr lang="ru-RU" sz="5400" b="1" dirty="0"/>
          </a:p>
        </p:txBody>
      </p:sp>
      <p:sp>
        <p:nvSpPr>
          <p:cNvPr id="68" name="TextBox 67"/>
          <p:cNvSpPr txBox="1"/>
          <p:nvPr/>
        </p:nvSpPr>
        <p:spPr>
          <a:xfrm>
            <a:off x="7452320" y="4509120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o</a:t>
            </a:r>
            <a:endParaRPr lang="ru-RU" sz="5400" b="1" dirty="0"/>
          </a:p>
        </p:txBody>
      </p:sp>
      <p:sp>
        <p:nvSpPr>
          <p:cNvPr id="69" name="TextBox 68">
            <a:hlinkClick r:id="rId10" action="ppaction://hlinksldjump"/>
          </p:cNvPr>
          <p:cNvSpPr txBox="1"/>
          <p:nvPr/>
        </p:nvSpPr>
        <p:spPr>
          <a:xfrm>
            <a:off x="6804248" y="5360442"/>
            <a:ext cx="6142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/>
              <a:t>9</a:t>
            </a:r>
            <a:endParaRPr lang="ru-RU" sz="66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0.09323 0.1259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0" y="63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96296E-6 L -0.07379 0.1224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0" y="61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0.09323 0.12593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0" y="63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2000" fill="hold"/>
                                        <p:tgtEl>
                                          <p:spTgt spid="39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96296E-6 L -0.07379 0.12246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0" y="61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2000" fill="hold"/>
                                        <p:tgtEl>
                                          <p:spTgt spid="4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0.09323 0.12593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0" y="63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" dur="2000" fill="hold"/>
                                        <p:tgtEl>
                                          <p:spTgt spid="43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96296E-6 L -0.07379 0.12246 " pathEditMode="relative" rAng="0" ptsTypes="AA">
                                      <p:cBhvr>
                                        <p:cTn id="61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0" y="61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7" dur="2000" fill="hold"/>
                                        <p:tgtEl>
                                          <p:spTgt spid="4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0.09323 0.12593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0" y="63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000"/>
                            </p:stCondLst>
                            <p:childTnLst>
                              <p:par>
                                <p:cTn id="77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8" dur="2000" fill="hold"/>
                                        <p:tgtEl>
                                          <p:spTgt spid="47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seq concurrent="1" nextAc="seek">
              <p:cTn id="79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" fill="hold">
                      <p:stCondLst>
                        <p:cond delay="0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96296E-6 L -0.07379 0.12246 " pathEditMode="relative" rAng="0" ptsTypes="AA">
                                      <p:cBhvr>
                                        <p:cTn id="83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0" y="61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000"/>
                            </p:stCondLst>
                            <p:childTnLst>
                              <p:par>
                                <p:cTn id="88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9" dur="2000" fill="hold"/>
                                        <p:tgtEl>
                                          <p:spTgt spid="48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90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" fill="hold">
                      <p:stCondLst>
                        <p:cond delay="0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0.09323 0.12593 " pathEditMode="relative" rAng="0" ptsTypes="AA">
                                      <p:cBhvr>
                                        <p:cTn id="94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0" y="63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000"/>
                            </p:stCondLst>
                            <p:childTnLst>
                              <p:par>
                                <p:cTn id="99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0" dur="2000" fill="hold"/>
                                        <p:tgtEl>
                                          <p:spTgt spid="51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seq concurrent="1" nextAc="seek">
              <p:cTn id="101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" fill="hold">
                      <p:stCondLst>
                        <p:cond delay="0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96296E-6 L -0.07379 0.12246 " pathEditMode="relative" rAng="0" ptsTypes="AA">
                                      <p:cBhvr>
                                        <p:cTn id="105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0" y="61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6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000"/>
                            </p:stCondLst>
                            <p:childTnLst>
                              <p:par>
                                <p:cTn id="110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1" dur="2000" fill="hold"/>
                                        <p:tgtEl>
                                          <p:spTgt spid="52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seq concurrent="1" nextAc="seek">
              <p:cTn id="112" restart="whenNotActive" fill="hold" evtFilter="cancelBubble" nodeType="interactiveSeq">
                <p:stCondLst>
                  <p:cond evt="onClick" delay="0">
                    <p:tgtEl>
                      <p:spTgt spid="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3" fill="hold">
                      <p:stCondLst>
                        <p:cond delay="0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0.09323 0.12593 " pathEditMode="relative" rAng="0" ptsTypes="AA">
                                      <p:cBhvr>
                                        <p:cTn id="11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0" y="63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000"/>
                            </p:stCondLst>
                            <p:childTnLst>
                              <p:par>
                                <p:cTn id="121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2" dur="2000" fill="hold"/>
                                        <p:tgtEl>
                                          <p:spTgt spid="5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5"/>
                  </p:tgtEl>
                </p:cond>
              </p:nextCondLst>
            </p:seq>
            <p:seq concurrent="1" nextAc="seek">
              <p:cTn id="123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4" fill="hold">
                      <p:stCondLst>
                        <p:cond delay="0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96296E-6 L -0.07379 0.12246 " pathEditMode="relative" rAng="0" ptsTypes="AA">
                                      <p:cBhvr>
                                        <p:cTn id="127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0" y="61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2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2000"/>
                            </p:stCondLst>
                            <p:childTnLst>
                              <p:par>
                                <p:cTn id="132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3" dur="2000" fill="hold"/>
                                        <p:tgtEl>
                                          <p:spTgt spid="5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0.09323 0.12593 " pathEditMode="relative" rAng="0" ptsTypes="AA">
                                      <p:cBhvr>
                                        <p:cTn id="138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0" y="63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000"/>
                            </p:stCondLst>
                            <p:childTnLst>
                              <p:par>
                                <p:cTn id="143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4" dur="2000" fill="hold"/>
                                        <p:tgtEl>
                                          <p:spTgt spid="59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seq concurrent="1" nextAc="seek">
              <p:cTn id="145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6" fill="hold">
                      <p:stCondLst>
                        <p:cond delay="0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96296E-6 L -0.07379 0.12246 " pathEditMode="relative" rAng="0" ptsTypes="AA">
                                      <p:cBhvr>
                                        <p:cTn id="149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0" y="61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5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2000"/>
                            </p:stCondLst>
                            <p:childTnLst>
                              <p:par>
                                <p:cTn id="154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5" dur="2000" fill="hold"/>
                                        <p:tgtEl>
                                          <p:spTgt spid="6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seq concurrent="1" nextAc="seek">
              <p:cTn id="156" restart="whenNotActive" fill="hold" evtFilter="cancelBubble" nodeType="interactiveSeq">
                <p:stCondLst>
                  <p:cond evt="onClick" delay="0">
                    <p:tgtEl>
                      <p:spTgt spid="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7" fill="hold">
                      <p:stCondLst>
                        <p:cond delay="0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0.09323 0.12593 " pathEditMode="relative" rAng="0" ptsTypes="AA">
                                      <p:cBhvr>
                                        <p:cTn id="16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0" y="63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2000"/>
                            </p:stCondLst>
                            <p:childTnLst>
                              <p:par>
                                <p:cTn id="165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6" dur="2000" fill="hold"/>
                                        <p:tgtEl>
                                          <p:spTgt spid="63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3"/>
                  </p:tgtEl>
                </p:cond>
              </p:nextCondLst>
            </p:seq>
            <p:seq concurrent="1" nextAc="seek">
              <p:cTn id="167" restart="whenNotActive" fill="hold" evtFilter="cancelBubble" nodeType="interactiveSeq">
                <p:stCondLst>
                  <p:cond evt="onClick" delay="0">
                    <p:tgtEl>
                      <p:spTgt spid="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8" fill="hold">
                      <p:stCondLst>
                        <p:cond delay="0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96296E-6 L -0.07379 0.12246 " pathEditMode="relative" rAng="0" ptsTypes="AA">
                                      <p:cBhvr>
                                        <p:cTn id="171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0" y="61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7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2000"/>
                            </p:stCondLst>
                            <p:childTnLst>
                              <p:par>
                                <p:cTn id="176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7" dur="2000" fill="hold"/>
                                        <p:tgtEl>
                                          <p:spTgt spid="6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4"/>
                  </p:tgtEl>
                </p:cond>
              </p:nextCondLst>
            </p:seq>
            <p:seq concurrent="1" nextAc="seek">
              <p:cTn id="178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9" fill="hold">
                      <p:stCondLst>
                        <p:cond delay="0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0.09323 0.12593 " pathEditMode="relative" rAng="0" ptsTypes="AA">
                                      <p:cBhvr>
                                        <p:cTn id="182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0" y="63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2000"/>
                            </p:stCondLst>
                            <p:childTnLst>
                              <p:par>
                                <p:cTn id="187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8" dur="2000" fill="hold"/>
                                        <p:tgtEl>
                                          <p:spTgt spid="67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seq concurrent="1" nextAc="seek">
              <p:cTn id="189" restart="whenNotActive" fill="hold" evtFilter="cancelBubble" nodeType="interactiveSeq">
                <p:stCondLst>
                  <p:cond evt="onClick" delay="0">
                    <p:tgtEl>
                      <p:spTgt spid="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0" fill="hold">
                      <p:stCondLst>
                        <p:cond delay="0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96296E-6 L -0.07379 0.12246 " pathEditMode="relative" rAng="0" ptsTypes="AA">
                                      <p:cBhvr>
                                        <p:cTn id="193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0" y="6100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9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2000"/>
                            </p:stCondLst>
                            <p:childTnLst>
                              <p:par>
                                <p:cTn id="198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9" dur="2000" fill="hold"/>
                                        <p:tgtEl>
                                          <p:spTgt spid="6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8"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5" grpId="0"/>
      <p:bldP spid="5" grpId="1"/>
      <p:bldP spid="39" grpId="0"/>
      <p:bldP spid="39" grpId="1"/>
      <p:bldP spid="40" grpId="0"/>
      <p:bldP spid="40" grpId="1"/>
      <p:bldP spid="41" grpId="0"/>
      <p:bldP spid="41" grpId="1"/>
      <p:bldP spid="43" grpId="0"/>
      <p:bldP spid="43" grpId="1"/>
      <p:bldP spid="44" grpId="0"/>
      <p:bldP spid="44" grpId="1"/>
      <p:bldP spid="45" grpId="0"/>
      <p:bldP spid="45" grpId="1"/>
      <p:bldP spid="47" grpId="0"/>
      <p:bldP spid="47" grpId="1"/>
      <p:bldP spid="48" grpId="0"/>
      <p:bldP spid="48" grpId="1"/>
      <p:bldP spid="49" grpId="0"/>
      <p:bldP spid="49" grpId="1"/>
      <p:bldP spid="51" grpId="0"/>
      <p:bldP spid="51" grpId="1"/>
      <p:bldP spid="52" grpId="0"/>
      <p:bldP spid="52" grpId="1"/>
      <p:bldP spid="53" grpId="0"/>
      <p:bldP spid="53" grpId="1"/>
      <p:bldP spid="55" grpId="0"/>
      <p:bldP spid="55" grpId="1"/>
      <p:bldP spid="56" grpId="0"/>
      <p:bldP spid="56" grpId="1"/>
      <p:bldP spid="57" grpId="0"/>
      <p:bldP spid="57" grpId="1"/>
      <p:bldP spid="59" grpId="0"/>
      <p:bldP spid="59" grpId="1"/>
      <p:bldP spid="60" grpId="0"/>
      <p:bldP spid="60" grpId="1"/>
      <p:bldP spid="61" grpId="0"/>
      <p:bldP spid="61" grpId="1"/>
      <p:bldP spid="63" grpId="0"/>
      <p:bldP spid="63" grpId="1"/>
      <p:bldP spid="64" grpId="0"/>
      <p:bldP spid="64" grpId="1"/>
      <p:bldP spid="65" grpId="0"/>
      <p:bldP spid="65" grpId="1"/>
      <p:bldP spid="67" grpId="0"/>
      <p:bldP spid="67" grpId="1"/>
      <p:bldP spid="68" grpId="0"/>
      <p:bldP spid="68" grpId="1"/>
      <p:bldP spid="69" grpId="0"/>
      <p:bldP spid="6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Алёна\Downloads\chem-polezna-morkov-kartink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476672"/>
            <a:ext cx="6912768" cy="4609952"/>
          </a:xfrm>
          <a:prstGeom prst="rect">
            <a:avLst/>
          </a:prstGeom>
          <a:noFill/>
        </p:spPr>
      </p:pic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1475656" y="5445224"/>
            <a:ext cx="68339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He doesn’t have any carrots.</a:t>
            </a:r>
            <a:endParaRPr lang="ru-RU" sz="4400" b="1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403648" y="5517232"/>
            <a:ext cx="6768752" cy="7200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>
            <a:off x="467544" y="260648"/>
            <a:ext cx="1800200" cy="122413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1" dirty="0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827584" y="836712"/>
            <a:ext cx="1008112" cy="0"/>
          </a:xfrm>
          <a:prstGeom prst="line">
            <a:avLst/>
          </a:prstGeom>
          <a:ln w="133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Алёна\Downloads\Susu-Minum-Susu-Ment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43534" y="548680"/>
            <a:ext cx="6201242" cy="4536504"/>
          </a:xfrm>
          <a:prstGeom prst="rect">
            <a:avLst/>
          </a:prstGeom>
          <a:noFill/>
        </p:spPr>
      </p:pic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1979712" y="5373216"/>
            <a:ext cx="56771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Does he have any milk?</a:t>
            </a:r>
            <a:endParaRPr lang="ru-RU" sz="44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547664" y="5373216"/>
            <a:ext cx="6768752" cy="72008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467544" y="260648"/>
            <a:ext cx="1800200" cy="1224136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b="1" dirty="0"/>
              <a:t>?</a:t>
            </a:r>
            <a:endParaRPr lang="ru-RU" sz="8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Алёна\Downloads\kartinki-syr-2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79712" y="476672"/>
            <a:ext cx="5257379" cy="4824536"/>
          </a:xfrm>
          <a:prstGeom prst="rect">
            <a:avLst/>
          </a:prstGeom>
          <a:noFill/>
        </p:spPr>
      </p:pic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2339752" y="5445224"/>
            <a:ext cx="50497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He has some cheese.</a:t>
            </a:r>
            <a:endParaRPr lang="ru-RU" sz="44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259632" y="5445224"/>
            <a:ext cx="6768752" cy="72008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467544" y="260648"/>
            <a:ext cx="1800200" cy="122413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b="1" dirty="0"/>
              <a:t>+</a:t>
            </a:r>
            <a:endParaRPr lang="ru-RU" sz="8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hlinkClick r:id="rId2" action="ppaction://hlinksldjump"/>
          </p:cNvPr>
          <p:cNvSpPr txBox="1"/>
          <p:nvPr/>
        </p:nvSpPr>
        <p:spPr>
          <a:xfrm>
            <a:off x="2339752" y="5445224"/>
            <a:ext cx="51972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He has some biscuits.</a:t>
            </a:r>
            <a:endParaRPr lang="ru-RU" sz="4400" b="1" dirty="0"/>
          </a:p>
        </p:txBody>
      </p:sp>
      <p:pic>
        <p:nvPicPr>
          <p:cNvPr id="6" name="Picture 2" descr="C:\Users\Алёна\Downloads\ec7ea43933b0d3aa89d22047e45b76bd.jpe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31640" y="836712"/>
            <a:ext cx="6480721" cy="4320480"/>
          </a:xfrm>
          <a:prstGeom prst="rect">
            <a:avLst/>
          </a:prstGeom>
          <a:noFill/>
        </p:spPr>
      </p:pic>
      <p:sp>
        <p:nvSpPr>
          <p:cNvPr id="4" name="Прямоугольник 3"/>
          <p:cNvSpPr/>
          <p:nvPr/>
        </p:nvSpPr>
        <p:spPr>
          <a:xfrm>
            <a:off x="1403648" y="5517232"/>
            <a:ext cx="6768752" cy="72008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467544" y="260648"/>
            <a:ext cx="1800200" cy="12241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b="1" dirty="0"/>
              <a:t>+</a:t>
            </a:r>
            <a:endParaRPr lang="ru-RU" sz="8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C:\Users\Алёна\Downloads\pasta-3764943_128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03648" y="836712"/>
            <a:ext cx="6741605" cy="4248472"/>
          </a:xfrm>
          <a:prstGeom prst="rect">
            <a:avLst/>
          </a:prstGeom>
          <a:noFill/>
        </p:spPr>
      </p:pic>
      <p:sp>
        <p:nvSpPr>
          <p:cNvPr id="4" name="TextBox 3">
            <a:hlinkClick r:id="rId3" action="ppaction://hlinksldjump"/>
          </p:cNvPr>
          <p:cNvSpPr txBox="1"/>
          <p:nvPr/>
        </p:nvSpPr>
        <p:spPr>
          <a:xfrm>
            <a:off x="1475656" y="5445224"/>
            <a:ext cx="64747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He doesn’t have any pasta.</a:t>
            </a:r>
            <a:endParaRPr lang="ru-RU" sz="4400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331640" y="5517232"/>
            <a:ext cx="6768752" cy="72008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/>
          <p:cNvSpPr/>
          <p:nvPr/>
        </p:nvSpPr>
        <p:spPr>
          <a:xfrm>
            <a:off x="467544" y="260648"/>
            <a:ext cx="1800200" cy="122413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1" dirty="0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827584" y="836712"/>
            <a:ext cx="1008112" cy="0"/>
          </a:xfrm>
          <a:prstGeom prst="line">
            <a:avLst/>
          </a:prstGeom>
          <a:ln w="133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Алёна\Downloads\f_625f156d34fe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75656" y="692695"/>
            <a:ext cx="6408712" cy="4435897"/>
          </a:xfrm>
          <a:prstGeom prst="rect">
            <a:avLst/>
          </a:prstGeom>
          <a:noFill/>
        </p:spPr>
      </p:pic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1475656" y="5445224"/>
            <a:ext cx="67428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Does he have any potatoes?</a:t>
            </a:r>
            <a:endParaRPr lang="ru-RU" sz="44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475656" y="5445224"/>
            <a:ext cx="6768752" cy="72008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467544" y="260648"/>
            <a:ext cx="1800200" cy="122413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b="1" dirty="0"/>
              <a:t>?</a:t>
            </a:r>
            <a:endParaRPr lang="ru-RU" sz="8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Алёна\Downloads\Foto-3-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664" y="980728"/>
            <a:ext cx="6682342" cy="4176464"/>
          </a:xfrm>
          <a:prstGeom prst="rect">
            <a:avLst/>
          </a:prstGeom>
          <a:noFill/>
        </p:spPr>
      </p:pic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1403648" y="5373216"/>
            <a:ext cx="64350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Does he have any burgers?</a:t>
            </a:r>
            <a:endParaRPr lang="ru-RU" sz="44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331640" y="5373216"/>
            <a:ext cx="6768752" cy="72008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467544" y="260648"/>
            <a:ext cx="1800200" cy="12241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b="1" dirty="0"/>
              <a:t>?</a:t>
            </a:r>
            <a:endParaRPr lang="ru-RU" sz="8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91</Words>
  <Application>Microsoft Office PowerPoint</Application>
  <PresentationFormat>Экран (4:3)</PresentationFormat>
  <Paragraphs>45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5" baseType="lpstr">
      <vt:lpstr>Arial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Алёна</dc:creator>
  <cp:lastModifiedBy>Алёна</cp:lastModifiedBy>
  <cp:revision>6</cp:revision>
  <dcterms:created xsi:type="dcterms:W3CDTF">2022-11-27T16:08:43Z</dcterms:created>
  <dcterms:modified xsi:type="dcterms:W3CDTF">2023-09-04T16:26:37Z</dcterms:modified>
</cp:coreProperties>
</file>

<file path=docProps/thumbnail.jpeg>
</file>